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63" r:id="rId2"/>
  </p:sldIdLst>
  <p:sldSz cx="6858000" cy="9906000" type="A4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3" autoAdjust="0"/>
    <p:restoredTop sz="94673"/>
  </p:normalViewPr>
  <p:slideViewPr>
    <p:cSldViewPr snapToGrid="0">
      <p:cViewPr varScale="1">
        <p:scale>
          <a:sx n="74" d="100"/>
          <a:sy n="74" d="100"/>
        </p:scale>
        <p:origin x="32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901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FF46A854-A354-42FD-9D88-16B51B647718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66950" y="1243013"/>
            <a:ext cx="2324100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1" y="4786363"/>
            <a:ext cx="5486400" cy="3916115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6678"/>
            <a:ext cx="2971800" cy="499011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435B1AB9-3CB6-4368-AA12-ACA15FDBA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960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46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1pPr>
    <a:lvl2pPr marL="402233" algn="l" defTabSz="80446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2pPr>
    <a:lvl3pPr marL="804467" algn="l" defTabSz="80446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3pPr>
    <a:lvl4pPr marL="1206700" algn="l" defTabSz="80446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4pPr>
    <a:lvl5pPr marL="1608931" algn="l" defTabSz="80446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5pPr>
    <a:lvl6pPr marL="2011166" algn="l" defTabSz="80446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6pPr>
    <a:lvl7pPr marL="2413399" algn="l" defTabSz="80446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7pPr>
    <a:lvl8pPr marL="2815633" algn="l" defTabSz="80446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8pPr>
    <a:lvl9pPr marL="3217865" algn="l" defTabSz="80446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32A7CE-CC3A-8FFA-2D64-1AD56108E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F96A1B4-E2C7-060C-9A10-03734533F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E11296-50AD-516A-2359-71CF9CABC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68701A-81A0-DA10-FCC1-70B15BB6B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23EF6-6498-E4D1-2615-634A01885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413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659003-AE1A-770E-2B9F-D661DC51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9D2F1B4-CC6A-0AB4-C767-5BE873965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7FC11F-EC95-2DB8-2FDB-C84C3F1A8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3CFF2C-C40B-2213-DBFB-FDB28EA47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58ED28-294C-EEB2-FFED-C5AB786F6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20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251EA37-51E6-CD42-F324-DF49E91DC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B6669D-D62A-F363-FC05-AC209AAC04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A40CB4-C0A0-F99E-8698-3638F169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2C53C4-E7B1-D371-ED7A-EDD1C376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0855F7-0C23-A524-4D0A-1DA836E26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82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F08EE8-E085-4D4C-6179-D2C8A248B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E4A901-F7BC-E0E1-8B99-5A2B151C0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0D4D9B-2BEB-7973-766D-7B996829F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FBA5BA-3DE6-6474-D78E-9F5389C41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DF1B96-9442-3F84-2C9F-66421A74C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211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F1CA4C-031D-ECDD-1A18-1C4FD91BA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F37D24-C293-2FBC-E418-8340D1CD2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DBEDA6-6B17-5C0C-EAC3-665FB52EE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105F6C-72DD-F9B7-42D1-EB25991DD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817F72-C88C-A871-4AFE-03A0D6479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28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059036-4671-7BC5-FF46-1C1FCFB9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4207BD-0DAA-1D61-D00A-2C92ED30E3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1C53327-A343-5129-D92D-574985BA6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FE90F2-2436-4375-135A-E30561BA1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495576-6CF5-CB23-6EFC-C8BA1036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C5AC74D-D611-D5AF-FB50-609F85E4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06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4CF5B7-8652-5490-6EF6-244FABDF4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548804-0CE1-A9D8-94A1-961513D4B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D4C2CC-2BDF-CF72-553C-5C99AB94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4CFEA22-A9F2-108F-5594-05322924A8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494867D-6C2A-9F2D-DCCC-579E49A7A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1720A8A-1636-4F0F-D74E-65157AA87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1C15A54-32D7-5D1B-EDBD-5B53EDB02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79A9506-1E1E-D40C-EF6D-CFBA420E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20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328404-1940-4F92-6298-EEF86ADDE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EF3DDC9-E57F-0B30-D64A-F05971BB8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4C36060-DD4E-88FE-F4F6-9A6C0FFAA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12ECFD6-64A9-3734-D591-D2FBB96B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31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DA9019F-BB52-EF2F-8953-3E79D74CB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86F1B62-BDBB-820F-87F5-E5648DC8D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895B89-30FF-2C93-3AEF-670113513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92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4C28D2-F97D-790C-6EBF-62634DAC7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71D74D-E57F-FA5A-A1D0-9768EE04F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9C22BA-4450-BFBB-E1E6-501425B12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ABC2958-BB5C-6FEE-1C8D-39D1EC772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EAFDD6-48A4-D097-402D-38A54585C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F96B27-E85D-CC8C-5AC1-04A957F9A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989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AB5147-83D2-2697-AF65-1C5F6A9F0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8FF27EE-DDAE-B6B5-9775-EAFD437D02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42C1DD-87AC-4681-70D0-172242BE6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2D6D8F-BF4E-C89A-9793-F51BE85B8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0706B38-C110-98E1-1477-02E3A2F01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A93056-F2F9-710E-22EA-446F56984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4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7D742FE-5EA2-B47E-DAAA-22925453D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9A40D3C-A45A-E5CF-2504-C6B94ADC4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F6C432-282B-7E89-15EF-E13D082B8C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0E3D2-B350-4887-A444-3F5720CE8FA1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BED94C-462A-7478-0107-B556BBE16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3B595A-65A6-81DC-8D7B-BE24E5FAE2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E3D53-6CDE-44E2-B916-EDC0A4212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456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58AE7C-F48C-4D27-A557-E79D0ECCF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D41F85-E1C6-CC64-C26E-2D0728F9272D}"/>
              </a:ext>
            </a:extLst>
          </p:cNvPr>
          <p:cNvSpPr txBox="1"/>
          <p:nvPr/>
        </p:nvSpPr>
        <p:spPr>
          <a:xfrm rot="10800000" flipH="1" flipV="1">
            <a:off x="40944" y="273365"/>
            <a:ext cx="6817056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/>
              <a:t>第</a:t>
            </a:r>
            <a:r>
              <a:rPr kumimoji="1" lang="en-US" altLang="ja-JP" sz="3200" b="1" dirty="0"/>
              <a:t>7</a:t>
            </a:r>
            <a:r>
              <a:rPr kumimoji="1" lang="ja-JP" altLang="en-US" sz="3200" b="1" dirty="0"/>
              <a:t>回秋田・山形</a:t>
            </a:r>
            <a:r>
              <a:rPr kumimoji="1" lang="en-US" altLang="ja-JP" sz="3200" b="1" dirty="0"/>
              <a:t>Y</a:t>
            </a:r>
            <a:r>
              <a:rPr kumimoji="1" lang="ja-JP" altLang="en-US" sz="3200" b="1" dirty="0"/>
              <a:t>ボードセッション</a:t>
            </a:r>
            <a:endParaRPr kumimoji="1" lang="en-US" altLang="ja-JP" sz="3200" b="1" dirty="0"/>
          </a:p>
          <a:p>
            <a:pPr algn="ctr"/>
            <a:r>
              <a:rPr kumimoji="1" lang="ja-JP" altLang="en-US" sz="3200" b="1" dirty="0"/>
              <a:t>エコー下穿刺ハンズオンセミナー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68B51D8-35BD-9A36-8461-460AECF09DFE}"/>
              </a:ext>
            </a:extLst>
          </p:cNvPr>
          <p:cNvSpPr txBox="1"/>
          <p:nvPr/>
        </p:nvSpPr>
        <p:spPr>
          <a:xfrm>
            <a:off x="114600" y="1509848"/>
            <a:ext cx="6743400" cy="7178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22" indent="-285722">
              <a:buFont typeface="Arial" panose="020B0604020202020204" pitchFamily="34" charset="0"/>
              <a:buChar char="•"/>
            </a:pPr>
            <a:r>
              <a:rPr kumimoji="1" lang="ja-JP" altLang="en-US" sz="2000" b="1" dirty="0"/>
              <a:t>開催日時：</a:t>
            </a:r>
            <a:r>
              <a:rPr kumimoji="1" lang="en-US" altLang="ja-JP" sz="2000" b="1" dirty="0"/>
              <a:t>2024</a:t>
            </a:r>
            <a:r>
              <a:rPr kumimoji="1" lang="ja-JP" altLang="en-US" sz="2000" b="1" dirty="0"/>
              <a:t>年</a:t>
            </a:r>
            <a:r>
              <a:rPr kumimoji="1" lang="en-US" altLang="ja-JP" sz="2000" b="1" dirty="0"/>
              <a:t>12</a:t>
            </a:r>
            <a:r>
              <a:rPr kumimoji="1" lang="ja-JP" altLang="en-US" sz="2000" b="1" dirty="0"/>
              <a:t>月</a:t>
            </a:r>
            <a:r>
              <a:rPr kumimoji="1" lang="en-US" altLang="ja-JP" sz="2000" b="1" dirty="0"/>
              <a:t>1</a:t>
            </a:r>
            <a:r>
              <a:rPr kumimoji="1" lang="ja-JP" altLang="en-US" sz="2000" b="1" dirty="0"/>
              <a:t>日</a:t>
            </a:r>
            <a:r>
              <a:rPr kumimoji="1" lang="en-US" altLang="ja-JP" sz="2000" b="1" dirty="0"/>
              <a:t>(</a:t>
            </a:r>
            <a:r>
              <a:rPr kumimoji="1" lang="ja-JP" altLang="en-US" sz="2000" b="1" dirty="0"/>
              <a:t>日</a:t>
            </a:r>
            <a:r>
              <a:rPr kumimoji="1" lang="en-US" altLang="ja-JP" sz="2000" b="1" dirty="0"/>
              <a:t>)</a:t>
            </a:r>
            <a:r>
              <a:rPr kumimoji="1" lang="ja-JP" altLang="en-US" sz="2000" b="1" dirty="0"/>
              <a:t>　</a:t>
            </a:r>
            <a:r>
              <a:rPr kumimoji="1" lang="en-US" altLang="ja-JP" sz="2000" b="1" dirty="0"/>
              <a:t>9</a:t>
            </a:r>
            <a:r>
              <a:rPr kumimoji="1" lang="ja-JP" altLang="en-US" sz="2000" b="1" dirty="0"/>
              <a:t>時</a:t>
            </a:r>
            <a:r>
              <a:rPr kumimoji="1" lang="en-US" altLang="ja-JP" sz="2000" b="1" dirty="0"/>
              <a:t>30</a:t>
            </a:r>
            <a:r>
              <a:rPr kumimoji="1" lang="ja-JP" altLang="en-US" sz="2000" b="1" dirty="0"/>
              <a:t>分～</a:t>
            </a:r>
            <a:r>
              <a:rPr kumimoji="1" lang="en-US" altLang="ja-JP" sz="2000" b="1" dirty="0"/>
              <a:t>11</a:t>
            </a:r>
            <a:r>
              <a:rPr kumimoji="1" lang="ja-JP" altLang="en-US" sz="2000" b="1" dirty="0"/>
              <a:t>時</a:t>
            </a:r>
            <a:r>
              <a:rPr lang="en-US" altLang="ja-JP" sz="2000" b="1" dirty="0"/>
              <a:t>25</a:t>
            </a:r>
            <a:r>
              <a:rPr kumimoji="1" lang="ja-JP" altLang="en-US" sz="2000" b="1" dirty="0"/>
              <a:t>分</a:t>
            </a:r>
            <a:endParaRPr kumimoji="1" lang="en-US" altLang="ja-JP" sz="2000" b="1" dirty="0"/>
          </a:p>
          <a:p>
            <a:endParaRPr kumimoji="1" lang="en-US" altLang="ja-JP" sz="1200" b="1" dirty="0"/>
          </a:p>
          <a:p>
            <a:pPr marL="285722" indent="-285722">
              <a:buFont typeface="Arial" panose="020B0604020202020204" pitchFamily="34" charset="0"/>
              <a:buChar char="•"/>
            </a:pPr>
            <a:r>
              <a:rPr kumimoji="1" lang="ja-JP" altLang="en-US" sz="2000" b="1" dirty="0"/>
              <a:t>開催会場：鳥海温泉　遊楽里</a:t>
            </a:r>
            <a:endParaRPr kumimoji="1" lang="en-US" altLang="ja-JP" sz="1100" b="1" dirty="0"/>
          </a:p>
          <a:p>
            <a:r>
              <a:rPr lang="ja-JP" altLang="en-US" sz="2000" b="1" dirty="0"/>
              <a:t>　　    </a:t>
            </a:r>
            <a:r>
              <a:rPr kumimoji="1" lang="ja-JP" altLang="en-US" sz="2000" b="1" dirty="0"/>
              <a:t>定員：</a:t>
            </a:r>
            <a:r>
              <a:rPr kumimoji="1" lang="en-US" altLang="ja-JP" sz="2000" b="1" dirty="0"/>
              <a:t>15</a:t>
            </a:r>
            <a:r>
              <a:rPr kumimoji="1" lang="ja-JP" altLang="en-US" sz="2000" b="1" dirty="0"/>
              <a:t>名程度</a:t>
            </a:r>
            <a:r>
              <a:rPr kumimoji="1" lang="en-US" altLang="ja-JP" sz="2000" b="1" dirty="0"/>
              <a:t>(</a:t>
            </a:r>
            <a:r>
              <a:rPr kumimoji="1" lang="ja-JP" altLang="en-US" sz="2000" b="1" dirty="0"/>
              <a:t>残席あれば当日受付も可能です</a:t>
            </a:r>
            <a:r>
              <a:rPr kumimoji="1" lang="en-US" altLang="ja-JP" sz="2000" b="1" dirty="0"/>
              <a:t>)</a:t>
            </a:r>
          </a:p>
          <a:p>
            <a:r>
              <a:rPr kumimoji="1" lang="ja-JP" altLang="en-US" sz="2000" b="1" dirty="0"/>
              <a:t>           座長</a:t>
            </a:r>
            <a:r>
              <a:rPr lang="ja-JP" altLang="en-US" sz="2000" b="1" dirty="0"/>
              <a:t>：</a:t>
            </a:r>
            <a:r>
              <a:rPr kumimoji="1" lang="ja-JP" altLang="en-US" sz="2000" b="1" dirty="0"/>
              <a:t>三浦 和真 先生</a:t>
            </a:r>
            <a:r>
              <a:rPr kumimoji="1" lang="en-US" altLang="ja-JP" b="1" dirty="0"/>
              <a:t>(</a:t>
            </a:r>
            <a:r>
              <a:rPr kumimoji="1" lang="ja-JP" altLang="en-US" b="1" dirty="0"/>
              <a:t>矢吹病院</a:t>
            </a:r>
            <a:r>
              <a:rPr kumimoji="1" lang="en-US" altLang="ja-JP" b="1" dirty="0"/>
              <a:t>)</a:t>
            </a:r>
            <a:endParaRPr lang="en-US" altLang="ja-JP" b="1" dirty="0"/>
          </a:p>
          <a:p>
            <a:r>
              <a:rPr lang="ja-JP" altLang="en-US" sz="2000" b="1" dirty="0"/>
              <a:t>　　　　　　 奈良 正敬 先生</a:t>
            </a:r>
            <a:r>
              <a:rPr lang="en-US" altLang="ja-JP" b="1" dirty="0"/>
              <a:t>(</a:t>
            </a:r>
            <a:r>
              <a:rPr lang="ja-JP" altLang="en-US" b="1" dirty="0"/>
              <a:t>市立秋田総合病院</a:t>
            </a:r>
            <a:r>
              <a:rPr lang="en-US" altLang="ja-JP" b="1" dirty="0"/>
              <a:t>)</a:t>
            </a:r>
          </a:p>
          <a:p>
            <a:endParaRPr kumimoji="1" lang="en-US" altLang="ja-JP" sz="1200" b="1" dirty="0"/>
          </a:p>
          <a:p>
            <a:r>
              <a:rPr kumimoji="1" lang="ja-JP" altLang="en-US" sz="2000" b="1" dirty="0"/>
              <a:t>・ 講義①</a:t>
            </a:r>
            <a:r>
              <a:rPr lang="ja-JP" altLang="en-US" sz="2000" b="1" dirty="0"/>
              <a:t>　</a:t>
            </a:r>
            <a:r>
              <a:rPr lang="en-US" altLang="ja-JP" sz="2000" b="1" dirty="0"/>
              <a:t>9</a:t>
            </a:r>
            <a:r>
              <a:rPr lang="ja-JP" altLang="en-US" sz="2000" b="1" dirty="0"/>
              <a:t>：</a:t>
            </a:r>
            <a:r>
              <a:rPr lang="en-US" altLang="ja-JP" sz="2000" b="1" dirty="0"/>
              <a:t>30</a:t>
            </a:r>
            <a:r>
              <a:rPr lang="ja-JP" altLang="en-US" sz="2000" b="1" dirty="0"/>
              <a:t>～</a:t>
            </a:r>
            <a:r>
              <a:rPr lang="en-US" altLang="ja-JP" sz="2000" b="1" dirty="0"/>
              <a:t>9</a:t>
            </a:r>
            <a:r>
              <a:rPr lang="ja-JP" altLang="en-US" sz="2000" b="1" dirty="0"/>
              <a:t>：</a:t>
            </a:r>
            <a:r>
              <a:rPr lang="en-US" altLang="ja-JP" sz="2000" b="1" dirty="0"/>
              <a:t>55</a:t>
            </a:r>
          </a:p>
          <a:p>
            <a:r>
              <a:rPr lang="ja-JP" altLang="en-US" sz="2000" b="1" dirty="0"/>
              <a:t>「エコーの基礎と設定」</a:t>
            </a:r>
            <a:r>
              <a:rPr kumimoji="1" lang="ja-JP" altLang="en-US" sz="2000" b="1" dirty="0"/>
              <a:t>平塚 広樹 先生</a:t>
            </a:r>
            <a:r>
              <a:rPr kumimoji="1" lang="en-US" altLang="ja-JP" b="1" dirty="0"/>
              <a:t>(</a:t>
            </a:r>
            <a:r>
              <a:rPr kumimoji="1" lang="ja-JP" altLang="en-US" b="1" dirty="0"/>
              <a:t>中通総合病院</a:t>
            </a:r>
            <a:r>
              <a:rPr kumimoji="1" lang="en-US" altLang="ja-JP" b="1" dirty="0"/>
              <a:t>)</a:t>
            </a:r>
            <a:endParaRPr lang="en-US" altLang="ja-JP" b="1" dirty="0"/>
          </a:p>
          <a:p>
            <a:endParaRPr lang="en-US" altLang="ja-JP" sz="1200" b="1" dirty="0"/>
          </a:p>
          <a:p>
            <a:r>
              <a:rPr kumimoji="1" lang="ja-JP" altLang="en-US" sz="2000" b="1" dirty="0"/>
              <a:t>・ 講義➁</a:t>
            </a:r>
            <a:r>
              <a:rPr lang="ja-JP" altLang="en-US" sz="2000" b="1" dirty="0"/>
              <a:t>　</a:t>
            </a:r>
            <a:r>
              <a:rPr lang="en-US" altLang="ja-JP" sz="2000" b="1" dirty="0"/>
              <a:t>9</a:t>
            </a:r>
            <a:r>
              <a:rPr lang="ja-JP" altLang="en-US" sz="2000" b="1" dirty="0"/>
              <a:t>：</a:t>
            </a:r>
            <a:r>
              <a:rPr lang="en-US" altLang="ja-JP" sz="2000" b="1" dirty="0"/>
              <a:t>55</a:t>
            </a:r>
            <a:r>
              <a:rPr lang="ja-JP" altLang="en-US" sz="2000" b="1" dirty="0"/>
              <a:t>～</a:t>
            </a:r>
            <a:r>
              <a:rPr lang="en-US" altLang="ja-JP" sz="2000" b="1" dirty="0"/>
              <a:t>10</a:t>
            </a:r>
            <a:r>
              <a:rPr lang="ja-JP" altLang="en-US" sz="2000" b="1" dirty="0"/>
              <a:t>：</a:t>
            </a:r>
            <a:r>
              <a:rPr lang="en-US" altLang="ja-JP" sz="2000" b="1" dirty="0"/>
              <a:t>20</a:t>
            </a:r>
          </a:p>
          <a:p>
            <a:r>
              <a:rPr lang="ja-JP" altLang="en-US" sz="2000" b="1" dirty="0"/>
              <a:t>「エコー下穿刺について」齋藤 彩美 </a:t>
            </a:r>
            <a:r>
              <a:rPr kumimoji="1" lang="ja-JP" altLang="en-US" sz="2000" b="1" dirty="0"/>
              <a:t>先生</a:t>
            </a:r>
            <a:r>
              <a:rPr kumimoji="1" lang="en-US" altLang="ja-JP" b="1" dirty="0"/>
              <a:t>(</a:t>
            </a:r>
            <a:r>
              <a:rPr kumimoji="1" lang="ja-JP" altLang="en-US" b="1" dirty="0"/>
              <a:t>日本海総合病院</a:t>
            </a:r>
            <a:r>
              <a:rPr kumimoji="1" lang="en-US" altLang="ja-JP" b="1" dirty="0"/>
              <a:t>)</a:t>
            </a:r>
          </a:p>
          <a:p>
            <a:endParaRPr lang="en-US" altLang="ja-JP" sz="1200" b="1" dirty="0"/>
          </a:p>
          <a:p>
            <a:r>
              <a:rPr lang="ja-JP" altLang="en-US" sz="2000" b="1" dirty="0"/>
              <a:t>・ 休憩　</a:t>
            </a:r>
            <a:r>
              <a:rPr lang="en-US" altLang="ja-JP" sz="2000" b="1" dirty="0"/>
              <a:t>10</a:t>
            </a:r>
            <a:r>
              <a:rPr lang="ja-JP" altLang="en-US" sz="2000" b="1" dirty="0"/>
              <a:t>：</a:t>
            </a:r>
            <a:r>
              <a:rPr lang="en-US" altLang="ja-JP" sz="2000" b="1" dirty="0"/>
              <a:t>20</a:t>
            </a:r>
            <a:r>
              <a:rPr lang="ja-JP" altLang="en-US" sz="2000" b="1" dirty="0"/>
              <a:t>～</a:t>
            </a:r>
            <a:r>
              <a:rPr lang="en-US" altLang="ja-JP" sz="2000" b="1" dirty="0"/>
              <a:t>10</a:t>
            </a:r>
            <a:r>
              <a:rPr lang="ja-JP" altLang="en-US" sz="2000" b="1" dirty="0"/>
              <a:t>：</a:t>
            </a:r>
            <a:r>
              <a:rPr lang="en-US" altLang="ja-JP" sz="2000" b="1" dirty="0"/>
              <a:t>30</a:t>
            </a:r>
          </a:p>
          <a:p>
            <a:endParaRPr lang="en-US" altLang="ja-JP" sz="1200" b="1" dirty="0"/>
          </a:p>
          <a:p>
            <a:r>
              <a:rPr lang="ja-JP" altLang="en-US" sz="2000" b="1" dirty="0"/>
              <a:t>・ ハンズオン　</a:t>
            </a:r>
            <a:r>
              <a:rPr lang="en-US" altLang="ja-JP" sz="2000" b="1" dirty="0"/>
              <a:t>10</a:t>
            </a:r>
            <a:r>
              <a:rPr lang="ja-JP" altLang="en-US" sz="2000" b="1" dirty="0"/>
              <a:t>：</a:t>
            </a:r>
            <a:r>
              <a:rPr lang="en-US" altLang="ja-JP" sz="2000" b="1" dirty="0"/>
              <a:t>30</a:t>
            </a:r>
            <a:r>
              <a:rPr lang="ja-JP" altLang="en-US" sz="2000" b="1" dirty="0"/>
              <a:t>～</a:t>
            </a:r>
            <a:r>
              <a:rPr lang="en-US" altLang="ja-JP" sz="2000" b="1" dirty="0"/>
              <a:t>11</a:t>
            </a:r>
            <a:r>
              <a:rPr lang="ja-JP" altLang="en-US" sz="2000" b="1" dirty="0"/>
              <a:t>：</a:t>
            </a:r>
            <a:r>
              <a:rPr lang="en-US" altLang="ja-JP" sz="2000" b="1" dirty="0"/>
              <a:t>25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　　三浦 和真 </a:t>
            </a:r>
            <a:r>
              <a:rPr lang="ja-JP" altLang="en-US" sz="2000" b="1" dirty="0"/>
              <a:t>先生、平塚 広樹 先生、</a:t>
            </a:r>
            <a:r>
              <a:rPr kumimoji="1" lang="ja-JP" altLang="en-US" sz="2000" b="1" dirty="0"/>
              <a:t>齋藤 </a:t>
            </a:r>
            <a:r>
              <a:rPr lang="ja-JP" altLang="en-US" sz="2000" b="1" dirty="0"/>
              <a:t>彩美 先生</a:t>
            </a:r>
            <a:endParaRPr kumimoji="1" lang="en-US" altLang="ja-JP" sz="2000" b="1" dirty="0"/>
          </a:p>
          <a:p>
            <a:endParaRPr kumimoji="1" lang="en-US" altLang="ja-JP" sz="1200" b="1" dirty="0"/>
          </a:p>
          <a:p>
            <a:r>
              <a:rPr lang="en-US" altLang="ja-JP" sz="2000" b="1" dirty="0"/>
              <a:t> </a:t>
            </a:r>
            <a:r>
              <a:rPr lang="ja-JP" altLang="en-US" sz="2000" b="1" dirty="0"/>
              <a:t>　</a:t>
            </a:r>
            <a:r>
              <a:rPr lang="en-US" altLang="ja-JP" b="1" dirty="0"/>
              <a:t>※</a:t>
            </a:r>
            <a:r>
              <a:rPr lang="ja-JP" altLang="en-US" b="1" dirty="0"/>
              <a:t>エコーを触ったことがない方、これからエコー下穿刺に</a:t>
            </a:r>
            <a:endParaRPr lang="en-US" altLang="ja-JP" b="1" dirty="0"/>
          </a:p>
          <a:p>
            <a:r>
              <a:rPr lang="ja-JP" altLang="en-US" b="1" dirty="0"/>
              <a:t>　　チャレンジ</a:t>
            </a:r>
            <a:r>
              <a:rPr kumimoji="1" lang="ja-JP" altLang="en-US" b="1" dirty="0"/>
              <a:t>したい方も大歓迎です！！</a:t>
            </a:r>
            <a:endParaRPr kumimoji="1" lang="en-US" altLang="ja-JP" b="1" dirty="0"/>
          </a:p>
          <a:p>
            <a:r>
              <a:rPr kumimoji="1" lang="ja-JP" altLang="en-US" sz="1050" b="1" dirty="0"/>
              <a:t>　</a:t>
            </a:r>
            <a:endParaRPr kumimoji="1" lang="en-US" altLang="ja-JP" sz="11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/>
              <a:t>お申し込み先</a:t>
            </a:r>
            <a:endParaRPr lang="en-US" altLang="ja-JP" sz="1600" b="1" dirty="0"/>
          </a:p>
          <a:p>
            <a:r>
              <a:rPr lang="ja-JP" altLang="en-US" sz="1600" b="1" dirty="0"/>
              <a:t>　  </a:t>
            </a:r>
            <a:r>
              <a:rPr kumimoji="1" lang="en-US" altLang="ja-JP" sz="1600" b="1" dirty="0"/>
              <a:t>Google</a:t>
            </a:r>
            <a:r>
              <a:rPr kumimoji="1" lang="ja-JP" altLang="en-US" sz="1600" b="1" dirty="0"/>
              <a:t>フォームからお願いします→</a:t>
            </a:r>
            <a:endParaRPr kumimoji="1" lang="en-US" altLang="ja-JP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b="1" dirty="0"/>
              <a:t>お問い合わせ先</a:t>
            </a:r>
            <a:endParaRPr kumimoji="1" lang="en-US" altLang="ja-JP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600" b="1" dirty="0"/>
          </a:p>
          <a:p>
            <a:r>
              <a:rPr kumimoji="1" lang="ja-JP" altLang="en-US" sz="1500" b="1" dirty="0"/>
              <a:t>本町矢吹クリニック　臨床工学部　奥山</a:t>
            </a:r>
            <a:r>
              <a:rPr lang="ja-JP" altLang="en-US" sz="1500" b="1" dirty="0"/>
              <a:t> </a:t>
            </a:r>
            <a:r>
              <a:rPr kumimoji="1" lang="ja-JP" altLang="en-US" sz="1500" b="1" dirty="0"/>
              <a:t>晶貴：</a:t>
            </a:r>
            <a:r>
              <a:rPr kumimoji="1" lang="en-US" altLang="ja-JP" sz="1500" b="1" dirty="0"/>
              <a:t>m.o.08280828@gmail.com</a:t>
            </a:r>
            <a:r>
              <a:rPr lang="ja-JP" altLang="en-US" sz="700" b="1" dirty="0"/>
              <a:t>      　　</a:t>
            </a:r>
            <a:endParaRPr lang="en-US" altLang="ja-JP" sz="700" b="1" dirty="0"/>
          </a:p>
          <a:p>
            <a:r>
              <a:rPr lang="ja-JP" altLang="en-US" sz="1500" b="1" dirty="0"/>
              <a:t>中通総合病院　血液浄化療法部　平塚 広樹：</a:t>
            </a:r>
            <a:r>
              <a:rPr lang="en-US" altLang="ja-JP" sz="1500" b="1" dirty="0"/>
              <a:t>hd@meiwakai.or.jp</a:t>
            </a:r>
            <a:endParaRPr kumimoji="1" lang="en-US" altLang="ja-JP" sz="1500" b="1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910311F-EECD-BEB1-0082-1CCDF285035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229" b="38011"/>
          <a:stretch/>
        </p:blipFill>
        <p:spPr bwMode="auto">
          <a:xfrm>
            <a:off x="2124758" y="8731086"/>
            <a:ext cx="2723083" cy="5267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1B6B0EC-B27E-71BC-9F96-3B1802BFDAB2}"/>
              </a:ext>
            </a:extLst>
          </p:cNvPr>
          <p:cNvSpPr txBox="1"/>
          <p:nvPr/>
        </p:nvSpPr>
        <p:spPr>
          <a:xfrm>
            <a:off x="1466773" y="9156045"/>
            <a:ext cx="420034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メディキット株式会社　仙台営業所</a:t>
            </a:r>
            <a:endParaRPr kumimoji="1" lang="en-US" altLang="ja-JP" sz="1200" b="1" dirty="0"/>
          </a:p>
          <a:p>
            <a:r>
              <a:rPr kumimoji="1" lang="ja-JP" altLang="en-US" sz="1200" b="1" dirty="0"/>
              <a:t>〒</a:t>
            </a:r>
            <a:r>
              <a:rPr kumimoji="1" lang="en-US" altLang="ja-JP" sz="1200" b="1" dirty="0"/>
              <a:t>980-0811</a:t>
            </a:r>
            <a:r>
              <a:rPr kumimoji="1" lang="ja-JP" altLang="en-US" sz="1200" b="1" dirty="0"/>
              <a:t>　仙台市青葉区一番町</a:t>
            </a:r>
            <a:r>
              <a:rPr kumimoji="1" lang="en-US" altLang="ja-JP" sz="1200" b="1" dirty="0"/>
              <a:t>1-1-31</a:t>
            </a:r>
            <a:r>
              <a:rPr kumimoji="1" lang="ja-JP" altLang="en-US" sz="1200" b="1" dirty="0"/>
              <a:t>　山口ビル</a:t>
            </a:r>
            <a:r>
              <a:rPr kumimoji="1" lang="en-US" altLang="ja-JP" sz="1200" b="1" dirty="0"/>
              <a:t>9F</a:t>
            </a:r>
          </a:p>
          <a:p>
            <a:r>
              <a:rPr kumimoji="1" lang="en-US" altLang="ja-JP" sz="1200" b="1" dirty="0"/>
              <a:t>TEL</a:t>
            </a:r>
            <a:r>
              <a:rPr kumimoji="1" lang="ja-JP" altLang="en-US" sz="1200" b="1" dirty="0"/>
              <a:t>　 </a:t>
            </a:r>
            <a:r>
              <a:rPr kumimoji="1" lang="en-US" altLang="ja-JP" sz="1200" b="1" dirty="0"/>
              <a:t>022-264-4315</a:t>
            </a:r>
            <a:r>
              <a:rPr kumimoji="1" lang="ja-JP" altLang="en-US" sz="1200" b="1" dirty="0"/>
              <a:t>　　</a:t>
            </a:r>
            <a:r>
              <a:rPr kumimoji="1" lang="en-US" altLang="ja-JP" sz="1200" b="1" dirty="0"/>
              <a:t>FAX</a:t>
            </a:r>
            <a:r>
              <a:rPr lang="ja-JP" altLang="en-US" sz="1200" b="1" dirty="0"/>
              <a:t>    </a:t>
            </a:r>
            <a:r>
              <a:rPr kumimoji="1" lang="en-US" altLang="ja-JP" sz="1200" b="1" dirty="0"/>
              <a:t>022-264-4314</a:t>
            </a:r>
            <a:endParaRPr kumimoji="1" lang="ja-JP" altLang="en-US" sz="12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F7FB4C6-4B6F-4847-63D2-29779C8E4D9D}"/>
              </a:ext>
            </a:extLst>
          </p:cNvPr>
          <p:cNvSpPr txBox="1"/>
          <p:nvPr/>
        </p:nvSpPr>
        <p:spPr>
          <a:xfrm>
            <a:off x="1527733" y="8794384"/>
            <a:ext cx="10726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共催：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5DB379AA-094C-1536-F566-2EEABEF0970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86" y="6998472"/>
            <a:ext cx="1049040" cy="1049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2898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244</Words>
  <Application>Microsoft Macintosh PowerPoint</Application>
  <PresentationFormat>A4 210 x 297 mm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client</dc:creator>
  <cp:lastModifiedBy>Maya MIHARU</cp:lastModifiedBy>
  <cp:revision>36</cp:revision>
  <cp:lastPrinted>2024-11-08T07:49:20Z</cp:lastPrinted>
  <dcterms:created xsi:type="dcterms:W3CDTF">2024-10-28T10:31:53Z</dcterms:created>
  <dcterms:modified xsi:type="dcterms:W3CDTF">2024-11-19T06:53:21Z</dcterms:modified>
</cp:coreProperties>
</file>